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73" r:id="rId3"/>
    <p:sldId id="278" r:id="rId4"/>
    <p:sldId id="279" r:id="rId5"/>
    <p:sldId id="280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EC979"/>
    <a:srgbClr val="F4944A"/>
    <a:srgbClr val="FFC000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83" d="100"/>
          <a:sy n="83" d="100"/>
        </p:scale>
        <p:origin x="643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FF7C80"/>
          </a:solidFill>
        </p:spPr>
        <p:txBody>
          <a:bodyPr/>
          <a:lstStyle/>
          <a:p>
            <a:r>
              <a:rPr lang="fr-FR" b="1" dirty="0">
                <a:solidFill>
                  <a:srgbClr val="FEFEFE"/>
                </a:solidFill>
              </a:rPr>
              <a:t>Activités d’écriture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86197"/>
            <a:ext cx="9144000" cy="1655762"/>
          </a:xfrm>
        </p:spPr>
        <p:txBody>
          <a:bodyPr/>
          <a:lstStyle/>
          <a:p>
            <a:r>
              <a:rPr lang="fr-FR" sz="4400" dirty="0"/>
              <a:t>Semaine 4</a:t>
            </a:r>
          </a:p>
          <a:p>
            <a:endParaRPr lang="fr-FR" dirty="0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A2E656BC-A13B-45ED-9481-7BE86AB8755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62089EE2-AF7A-1E27-3031-B3838A96A16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72" y="220132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57686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2" name="Titre 1">
            <a:extLst>
              <a:ext uri="{FF2B5EF4-FFF2-40B4-BE49-F238E27FC236}">
                <a16:creationId xmlns:a16="http://schemas.microsoft.com/office/drawing/2014/main" id="{0A1AC1E6-EE96-4F8E-8E49-F8DA704F51D7}"/>
              </a:ext>
            </a:extLst>
          </p:cNvPr>
          <p:cNvSpPr txBox="1">
            <a:spLocks/>
          </p:cNvSpPr>
          <p:nvPr/>
        </p:nvSpPr>
        <p:spPr>
          <a:xfrm>
            <a:off x="1850740" y="46882"/>
            <a:ext cx="7586558" cy="12210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4000" b="1" dirty="0"/>
              <a:t>Je copie :</a:t>
            </a:r>
          </a:p>
        </p:txBody>
      </p:sp>
      <p:sp>
        <p:nvSpPr>
          <p:cNvPr id="16" name="Espace réservé du texte 3">
            <a:extLst>
              <a:ext uri="{FF2B5EF4-FFF2-40B4-BE49-F238E27FC236}">
                <a16:creationId xmlns:a16="http://schemas.microsoft.com/office/drawing/2014/main" id="{178C2D74-C858-4A0F-B4A6-BA5C76086695}"/>
              </a:ext>
            </a:extLst>
          </p:cNvPr>
          <p:cNvSpPr txBox="1">
            <a:spLocks/>
          </p:cNvSpPr>
          <p:nvPr/>
        </p:nvSpPr>
        <p:spPr>
          <a:xfrm>
            <a:off x="120927" y="6414532"/>
            <a:ext cx="3816424" cy="70767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800" i="1" dirty="0">
                <a:solidFill>
                  <a:srgbClr val="00B050"/>
                </a:solidFill>
              </a:rPr>
              <a:t>E1 J’ai une écriture lisible.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8D3ABD67-C0CF-4EDF-8888-0A3C0EB845EB}"/>
              </a:ext>
            </a:extLst>
          </p:cNvPr>
          <p:cNvSpPr txBox="1"/>
          <p:nvPr/>
        </p:nvSpPr>
        <p:spPr>
          <a:xfrm>
            <a:off x="1224643" y="1520785"/>
            <a:ext cx="9701975" cy="44319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b="1" dirty="0">
                <a:solidFill>
                  <a:srgbClr val="F4944A"/>
                </a:solidFill>
              </a:rPr>
              <a:t>CE1 : </a:t>
            </a:r>
            <a:r>
              <a:rPr lang="fr-FR" sz="3600" dirty="0"/>
              <a:t>Les majuscules :</a:t>
            </a:r>
          </a:p>
          <a:p>
            <a:endParaRPr lang="fr-FR" sz="3600" i="1" dirty="0">
              <a:solidFill>
                <a:srgbClr val="00B050"/>
              </a:solidFill>
            </a:endParaRPr>
          </a:p>
          <a:p>
            <a:r>
              <a:rPr lang="fr-FR" sz="4800" dirty="0">
                <a:latin typeface="Ecriture A Orne" panose="02010301010101010101" pitchFamily="50" charset="0"/>
              </a:rPr>
              <a:t>E, C, G</a:t>
            </a:r>
          </a:p>
          <a:p>
            <a:r>
              <a:rPr lang="fr-FR" sz="4800" dirty="0">
                <a:latin typeface="Ecriture A Orne" panose="02010301010101010101" pitchFamily="50" charset="0"/>
              </a:rPr>
              <a:t>C’est – En</a:t>
            </a:r>
          </a:p>
          <a:p>
            <a:r>
              <a:rPr lang="fr-FR" sz="4800" dirty="0">
                <a:latin typeface="Ecriture A Orne" panose="02010301010101010101" pitchFamily="50" charset="0"/>
              </a:rPr>
              <a:t>Gabin – Gina</a:t>
            </a:r>
          </a:p>
          <a:p>
            <a:r>
              <a:rPr lang="fr-FR" sz="4800" dirty="0">
                <a:latin typeface="Ecriture A Orne" panose="02010301010101010101" pitchFamily="50" charset="0"/>
              </a:rPr>
              <a:t>Gino va en Géorgie avec Elsa et Clara.</a:t>
            </a:r>
            <a:endParaRPr lang="fr-FR" sz="4000" dirty="0">
              <a:latin typeface="Ecriture A Orne" panose="02010301010101010101" pitchFamily="50" charset="0"/>
            </a:endParaRPr>
          </a:p>
          <a:p>
            <a:endParaRPr lang="fr-FR" dirty="0"/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B23977B9-1BA2-C318-2025-B714817D097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24057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PERIODE 4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2" name="Titre 1">
            <a:extLst>
              <a:ext uri="{FF2B5EF4-FFF2-40B4-BE49-F238E27FC236}">
                <a16:creationId xmlns:a16="http://schemas.microsoft.com/office/drawing/2014/main" id="{0A1AC1E6-EE96-4F8E-8E49-F8DA704F51D7}"/>
              </a:ext>
            </a:extLst>
          </p:cNvPr>
          <p:cNvSpPr txBox="1">
            <a:spLocks/>
          </p:cNvSpPr>
          <p:nvPr/>
        </p:nvSpPr>
        <p:spPr>
          <a:xfrm>
            <a:off x="1850740" y="46882"/>
            <a:ext cx="7586558" cy="12210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4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Je copie :</a:t>
            </a:r>
          </a:p>
        </p:txBody>
      </p:sp>
      <p:sp>
        <p:nvSpPr>
          <p:cNvPr id="16" name="Espace réservé du texte 3">
            <a:extLst>
              <a:ext uri="{FF2B5EF4-FFF2-40B4-BE49-F238E27FC236}">
                <a16:creationId xmlns:a16="http://schemas.microsoft.com/office/drawing/2014/main" id="{178C2D74-C858-4A0F-B4A6-BA5C76086695}"/>
              </a:ext>
            </a:extLst>
          </p:cNvPr>
          <p:cNvSpPr txBox="1">
            <a:spLocks/>
          </p:cNvSpPr>
          <p:nvPr/>
        </p:nvSpPr>
        <p:spPr>
          <a:xfrm>
            <a:off x="120927" y="6414532"/>
            <a:ext cx="3816424" cy="70767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1800" b="0" i="1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E1 J’ai une écriture lisible.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8D3ABD67-C0CF-4EDF-8888-0A3C0EB845EB}"/>
              </a:ext>
            </a:extLst>
          </p:cNvPr>
          <p:cNvSpPr txBox="1"/>
          <p:nvPr/>
        </p:nvSpPr>
        <p:spPr>
          <a:xfrm>
            <a:off x="2029139" y="2228671"/>
            <a:ext cx="381642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6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Copix</a:t>
            </a:r>
            <a:r>
              <a:rPr kumimoji="0" lang="fr-FR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10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6F1F133E-02B5-42C6-B8C2-228A0B39AA2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82930" y="1093954"/>
            <a:ext cx="3077943" cy="4494243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7FE8FF0D-775B-EA2A-3769-86A8438DBE2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99906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-2112"/>
            <a:ext cx="9423400" cy="1325563"/>
          </a:xfrm>
        </p:spPr>
        <p:txBody>
          <a:bodyPr/>
          <a:lstStyle/>
          <a:p>
            <a:r>
              <a:rPr lang="fr-FR" b="1" dirty="0"/>
              <a:t>Je raconte :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/>
              <a:t>PERIODE 4</a:t>
            </a:r>
            <a:endParaRPr lang="fr-FR" dirty="0"/>
          </a:p>
        </p:txBody>
      </p:sp>
      <p:sp>
        <p:nvSpPr>
          <p:cNvPr id="7" name="Espace réservé du texte 3">
            <a:extLst>
              <a:ext uri="{FF2B5EF4-FFF2-40B4-BE49-F238E27FC236}">
                <a16:creationId xmlns:a16="http://schemas.microsoft.com/office/drawing/2014/main" id="{1A0C7019-6805-4C39-B3EB-5B1C3E3A3EB5}"/>
              </a:ext>
            </a:extLst>
          </p:cNvPr>
          <p:cNvSpPr txBox="1">
            <a:spLocks/>
          </p:cNvSpPr>
          <p:nvPr/>
        </p:nvSpPr>
        <p:spPr>
          <a:xfrm>
            <a:off x="271537" y="6332425"/>
            <a:ext cx="7931224" cy="320899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  <a:defRPr/>
            </a:pPr>
            <a:r>
              <a:rPr lang="fr-FR" sz="1600" i="1" dirty="0">
                <a:solidFill>
                  <a:srgbClr val="00B050"/>
                </a:solidFill>
                <a:latin typeface="Calibri"/>
              </a:rPr>
              <a:t>E4 Je produis un écrit répondant à une consigne </a:t>
            </a:r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0" name="ZoneTexte 9">
            <a:extLst>
              <a:ext uri="{FF2B5EF4-FFF2-40B4-BE49-F238E27FC236}">
                <a16:creationId xmlns:a16="http://schemas.microsoft.com/office/drawing/2014/main" id="{1AEABE1F-6BF3-4C2F-B3CD-CF188FCDA931}"/>
              </a:ext>
            </a:extLst>
          </p:cNvPr>
          <p:cNvSpPr txBox="1"/>
          <p:nvPr/>
        </p:nvSpPr>
        <p:spPr>
          <a:xfrm>
            <a:off x="686167" y="2052274"/>
            <a:ext cx="7312524" cy="24295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>
                <a:solidFill>
                  <a:srgbClr val="F4944A"/>
                </a:solidFill>
              </a:rPr>
              <a:t>CE1 :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2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Christophe Colomb</a:t>
            </a:r>
          </a:p>
          <a:p>
            <a:pPr marL="457200" indent="-45720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fr-FR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J’écris 2 ou 3 phrases</a:t>
            </a:r>
          </a:p>
          <a:p>
            <a:pPr marL="457200" indent="-45720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fr-FR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J’utilise le vocabulaire du texte</a:t>
            </a:r>
          </a:p>
          <a:p>
            <a:endParaRPr lang="fr-FR" dirty="0"/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627D4CEB-B35B-44D1-A7E8-9889C83012D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1420227">
            <a:off x="6604214" y="2030208"/>
            <a:ext cx="3922625" cy="2698865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7E506460-BAAF-747D-B4CD-AC173C57CFB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1790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-2112"/>
            <a:ext cx="9423400" cy="1325563"/>
          </a:xfrm>
        </p:spPr>
        <p:txBody>
          <a:bodyPr/>
          <a:lstStyle/>
          <a:p>
            <a:r>
              <a:rPr lang="fr-FR" b="1"/>
              <a:t>J’écris un </a:t>
            </a:r>
            <a:r>
              <a:rPr lang="fr-FR" b="1" dirty="0"/>
              <a:t>portrait :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/>
              <a:t>PERIODE 4</a:t>
            </a:r>
            <a:endParaRPr lang="fr-FR" dirty="0"/>
          </a:p>
        </p:txBody>
      </p:sp>
      <p:sp>
        <p:nvSpPr>
          <p:cNvPr id="7" name="Espace réservé du texte 3">
            <a:extLst>
              <a:ext uri="{FF2B5EF4-FFF2-40B4-BE49-F238E27FC236}">
                <a16:creationId xmlns:a16="http://schemas.microsoft.com/office/drawing/2014/main" id="{1A0C7019-6805-4C39-B3EB-5B1C3E3A3EB5}"/>
              </a:ext>
            </a:extLst>
          </p:cNvPr>
          <p:cNvSpPr txBox="1">
            <a:spLocks/>
          </p:cNvSpPr>
          <p:nvPr/>
        </p:nvSpPr>
        <p:spPr>
          <a:xfrm>
            <a:off x="271537" y="6332425"/>
            <a:ext cx="7931224" cy="320899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  <a:defRPr/>
            </a:pPr>
            <a:r>
              <a:rPr lang="fr-FR" sz="1600" i="1" dirty="0">
                <a:solidFill>
                  <a:srgbClr val="00B050"/>
                </a:solidFill>
                <a:latin typeface="Calibri"/>
              </a:rPr>
              <a:t>E4 Je produis un écrit répondant à une consigne </a:t>
            </a:r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0" name="ZoneTexte 9">
            <a:extLst>
              <a:ext uri="{FF2B5EF4-FFF2-40B4-BE49-F238E27FC236}">
                <a16:creationId xmlns:a16="http://schemas.microsoft.com/office/drawing/2014/main" id="{1AEABE1F-6BF3-4C2F-B3CD-CF188FCDA931}"/>
              </a:ext>
            </a:extLst>
          </p:cNvPr>
          <p:cNvSpPr txBox="1"/>
          <p:nvPr/>
        </p:nvSpPr>
        <p:spPr>
          <a:xfrm>
            <a:off x="1083331" y="1267888"/>
            <a:ext cx="4337755" cy="24295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>
                <a:solidFill>
                  <a:srgbClr val="F4944A"/>
                </a:solidFill>
              </a:rPr>
              <a:t>CE1 :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2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Christophe Colomb</a:t>
            </a:r>
          </a:p>
          <a:p>
            <a:pPr marL="457200" indent="-45720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fr-FR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J’écris 2 ou 3 phrases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fr-FR" sz="2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fr-FR" dirty="0"/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65883509-EB6A-46E4-B2F5-175A8AB593A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0" y="2153264"/>
            <a:ext cx="2683297" cy="324678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D7DAA30E-D6E4-7DFD-570D-0238BB7E7C7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9535135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160</TotalTime>
  <Words>107</Words>
  <Application>Microsoft Office PowerPoint</Application>
  <PresentationFormat>Grand écran</PresentationFormat>
  <Paragraphs>31</Paragraphs>
  <Slides>5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5</vt:i4>
      </vt:variant>
    </vt:vector>
  </HeadingPairs>
  <TitlesOfParts>
    <vt:vector size="10" baseType="lpstr">
      <vt:lpstr>Arial</vt:lpstr>
      <vt:lpstr>Calibri</vt:lpstr>
      <vt:lpstr>Calibri Light</vt:lpstr>
      <vt:lpstr>Ecriture A Orne</vt:lpstr>
      <vt:lpstr>Thème Office</vt:lpstr>
      <vt:lpstr>Activités d’écriture</vt:lpstr>
      <vt:lpstr>Présentation PowerPoint</vt:lpstr>
      <vt:lpstr>Présentation PowerPoint</vt:lpstr>
      <vt:lpstr>Je raconte :</vt:lpstr>
      <vt:lpstr>J’écris un portrait :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revision>44</cp:revision>
  <dcterms:created xsi:type="dcterms:W3CDTF">2021-07-17T07:25:24Z</dcterms:created>
  <dcterms:modified xsi:type="dcterms:W3CDTF">2022-08-06T20:00:32Z</dcterms:modified>
</cp:coreProperties>
</file>